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63" d="100"/>
          <a:sy n="63" d="100"/>
        </p:scale>
        <p:origin x="616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leena Tanhuanpaa" userId="d95f36a4-06aa-4112-a342-73947ad86f8c" providerId="ADAL" clId="{79C902FE-60BF-4860-BD58-F38C98502809}"/>
    <pc:docChg chg="custSel modSld">
      <pc:chgData name="Marleena Tanhuanpaa" userId="d95f36a4-06aa-4112-a342-73947ad86f8c" providerId="ADAL" clId="{79C902FE-60BF-4860-BD58-F38C98502809}" dt="2025-01-02T10:30:13.385" v="291" actId="20577"/>
      <pc:docMkLst>
        <pc:docMk/>
      </pc:docMkLst>
      <pc:sldChg chg="modSp mod">
        <pc:chgData name="Marleena Tanhuanpaa" userId="d95f36a4-06aa-4112-a342-73947ad86f8c" providerId="ADAL" clId="{79C902FE-60BF-4860-BD58-F38C98502809}" dt="2025-01-02T10:30:13.385" v="291" actId="20577"/>
        <pc:sldMkLst>
          <pc:docMk/>
          <pc:sldMk cId="1467913293" sldId="257"/>
        </pc:sldMkLst>
        <pc:spChg chg="mod">
          <ac:chgData name="Marleena Tanhuanpaa" userId="d95f36a4-06aa-4112-a342-73947ad86f8c" providerId="ADAL" clId="{79C902FE-60BF-4860-BD58-F38C98502809}" dt="2025-01-02T10:29:30.774" v="277" actId="113"/>
          <ac:spMkLst>
            <pc:docMk/>
            <pc:sldMk cId="1467913293" sldId="257"/>
            <ac:spMk id="2" creationId="{34810E7A-815C-47D8-9EF7-B784E832ACAB}"/>
          </ac:spMkLst>
        </pc:spChg>
        <pc:spChg chg="mod">
          <ac:chgData name="Marleena Tanhuanpaa" userId="d95f36a4-06aa-4112-a342-73947ad86f8c" providerId="ADAL" clId="{79C902FE-60BF-4860-BD58-F38C98502809}" dt="2025-01-02T10:30:13.385" v="291" actId="20577"/>
          <ac:spMkLst>
            <pc:docMk/>
            <pc:sldMk cId="1467913293" sldId="257"/>
            <ac:spMk id="3" creationId="{AB264B21-9639-4C91-8D6E-5B9964564C6D}"/>
          </ac:spMkLst>
        </pc:spChg>
        <pc:spChg chg="mod">
          <ac:chgData name="Marleena Tanhuanpaa" userId="d95f36a4-06aa-4112-a342-73947ad86f8c" providerId="ADAL" clId="{79C902FE-60BF-4860-BD58-F38C98502809}" dt="2025-01-02T10:19:09.923" v="1" actId="14100"/>
          <ac:spMkLst>
            <pc:docMk/>
            <pc:sldMk cId="1467913293" sldId="257"/>
            <ac:spMk id="4" creationId="{478EF02F-1C01-41CE-9917-51125547335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D24514-4F73-4188-A34E-8DAFD570D091}" type="datetimeFigureOut">
              <a:rPr lang="fi-FI" smtClean="0"/>
              <a:t>2.1.2025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7B1363-EA78-41B7-A04A-182910181B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3852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186199-8C16-454F-A358-06A8D28539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9F56EA1-9016-491E-B7A3-97E46405EA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F9D051B-1479-4C6F-BEB0-7BDF74843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5938-AAB0-4219-B765-F1AA7CAD3709}" type="datetime1">
              <a:rPr lang="fi-FI" smtClean="0"/>
              <a:t>2.1.2025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8FB5C36-318D-4A0E-8EEC-794F19D92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Elintarvikkeiden Tutkimussäätiö 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638A0C9-92A4-4DE1-B8A4-F62BE1488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8EBB-5054-4AA1-8801-0EDDD61BF3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9802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203851-DB07-4FC9-BA78-A4CCFA0C3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94B3734-1E95-45E6-A2A2-73E52F5426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5589E1A-2342-4F98-9FAB-E79E93CEB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E42D-F990-4C62-8AD2-4D844181CB8D}" type="datetime1">
              <a:rPr lang="fi-FI" smtClean="0"/>
              <a:t>2.1.2025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C1AC5D5-AF1B-44D2-A8BE-9DCBB96C9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Elintarvikkeiden Tutkimussäätiö 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144C3A3-B0BE-475A-87F2-43EFB487D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8EBB-5054-4AA1-8801-0EDDD61BF3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6735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8BC1395-D385-41EF-BAE2-6F6C9CF1EE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8285E00-A5A4-4BC0-97EA-15A6D93BA3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1002B30-CA6A-4A53-9EE7-60C01496C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FBBFB-75A9-4412-B457-754CF176E5D4}" type="datetime1">
              <a:rPr lang="fi-FI" smtClean="0"/>
              <a:t>2.1.2025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80ED254-A403-4325-A3E6-427F8A13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Elintarvikkeiden Tutkimussäätiö 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6B9B69B-F57D-431C-A2C3-6332504F0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8EBB-5054-4AA1-8801-0EDDD61BF3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4774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019E1FE-3440-4FFC-9283-286AD1121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8E57717-6140-4A36-B2FA-AF6F065A2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65199F7-60B2-49CD-9636-7094F5218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E5BE-D264-41E2-B5C3-09954C86674C}" type="datetime1">
              <a:rPr lang="fi-FI" smtClean="0"/>
              <a:t>2.1.2025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A9D53DA-2272-4208-B3B8-A7E113BC7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Elintarvikkeiden Tutkimussäätiö 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E51AEEE-A153-4B30-8FC9-02B0250CA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8EBB-5054-4AA1-8801-0EDDD61BF3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4443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1014748-91FC-4C64-96EA-89764554A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4B6009D-60F2-4F36-AE14-541F233E67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1A41ABF-C402-4419-A5F4-F078DC2F0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4D07-ABE5-4F38-8EC7-2E79F52D84C9}" type="datetime1">
              <a:rPr lang="fi-FI" smtClean="0"/>
              <a:t>2.1.2025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5F59E9A-17C7-4D66-B6D6-C809690F8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Elintarvikkeiden Tutkimussäätiö 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EED3EEE-F6E6-4085-87DB-519DACEC9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8EBB-5054-4AA1-8801-0EDDD61BF3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6906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80AD3B-8058-4A61-9E08-9083128FE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F6F64C-A9E6-4C4B-A36D-2A4548FEA7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BC6FA35-E957-4971-AA0B-6FC36CD4E4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585F0E8-5FE6-47F4-A048-9FFA46AA9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3840-C4DF-4C01-B736-7EB6E8632D4B}" type="datetime1">
              <a:rPr lang="fi-FI" smtClean="0"/>
              <a:t>2.1.2025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CF9DB16-BA88-4268-B36C-3D2012E99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Elintarvikkeiden Tutkimussäätiö 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21A2973-3D0C-4535-A820-CC9FE7F0E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8EBB-5054-4AA1-8801-0EDDD61BF3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749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F3FE67F-F66E-4D43-9567-7861833AE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022D847-2456-4079-81E4-BFF87B096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224B74C-B2D7-4A27-82E6-7A43F53B86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94EB02EE-F044-455C-835C-A0808A3B59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C1583EA0-571D-47B2-802B-FBC2428926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76D4E773-4286-44AA-99BD-B26313F5D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F0B6-BF83-45FE-A1B5-92FAB5C69B0D}" type="datetime1">
              <a:rPr lang="fi-FI" smtClean="0"/>
              <a:t>2.1.2025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DC6070C5-BF47-4CAF-87FA-94275B5C5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Elintarvikkeiden Tutkimussäätiö 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5074E604-8561-45FA-B3B9-27CEC16F7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8EBB-5054-4AA1-8801-0EDDD61BF3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7725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BB5179A-60C9-4EAE-AF05-C362361DA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30020DA-930F-4142-BD79-4704A6E53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687D3-3AB5-4925-9DA4-7200A4B54882}" type="datetime1">
              <a:rPr lang="fi-FI" smtClean="0"/>
              <a:t>2.1.2025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D08EF38-06F8-4CD0-A0FF-90DEF74D3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Elintarvikkeiden Tutkimussäätiö 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35641EB-8D72-4AE9-A367-4E136A69C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8EBB-5054-4AA1-8801-0EDDD61BF3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960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D6204D-894A-4E9A-A46B-D626AAF2E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2A1-8134-4449-B34D-8378B093A951}" type="datetime1">
              <a:rPr lang="fi-FI" smtClean="0"/>
              <a:t>2.1.2025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17BDCCD-7DF6-475A-952B-4578F57C7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Elintarvikkeiden Tutkimussäätiö 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335236C8-8E6E-4905-A4F1-2262A325F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8EBB-5054-4AA1-8801-0EDDD61BF3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7894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4C5ECC7-3582-4D5E-BBDB-E028BB2C7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4AFCA20-52A1-4324-9D01-B9A84B36A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623A4A7-427E-4B33-95A9-30A4BC8D3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93756A6-B354-4C19-8709-D78FD3006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9A46-A06E-4DD3-8FAC-592A212CC0DE}" type="datetime1">
              <a:rPr lang="fi-FI" smtClean="0"/>
              <a:t>2.1.2025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ACB51E7-2415-4EC7-A533-1D0317287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Elintarvikkeiden Tutkimussäätiö 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0B4F777-70B5-4A57-B1F2-73DC7A6AF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8EBB-5054-4AA1-8801-0EDDD61BF3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1632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FBC1326-E851-4193-9528-FCA836C89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07E61AC2-71B1-47E5-8B64-C799D0BD11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19284F4-5B50-46F9-8A4A-B8643C5B9D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29A6096-BF0C-4E37-89B5-0139146E1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B6AD1-8729-4BE9-A93C-36883502D1CC}" type="datetime1">
              <a:rPr lang="fi-FI" smtClean="0"/>
              <a:t>2.1.2025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7C7B3D2-4D72-4018-8487-37A4243BE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Elintarvikkeiden Tutkimussäätiö 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7C1265B-1AAF-48BE-8309-8D740812B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8EBB-5054-4AA1-8801-0EDDD61BF3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0958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CBBFB57-2E3F-43D8-8203-399DC364E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FF832BD-560A-4ECC-AE1B-6C52D0631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6697B25-CC7F-4CB1-A7B6-61A812CDF7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EAA69-1906-422A-AB1E-2C87A6933F9E}" type="datetime1">
              <a:rPr lang="fi-FI" smtClean="0"/>
              <a:t>2.1.2025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453EC60-7353-4BAC-A815-4FD7AB7DB9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Elintarvikkeiden Tutkimussäätiö 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0F7643A-A1E1-4DAE-AB7E-559AF94F89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28EBB-5054-4AA1-8801-0EDDD61BF3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340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4810E7A-815C-47D8-9EF7-B784E832A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508" y="874078"/>
            <a:ext cx="11186984" cy="114458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fi-FI" sz="1600" dirty="0"/>
              <a:t>Apurahahakemus 2025</a:t>
            </a:r>
            <a:br>
              <a:rPr lang="fi-FI" sz="1600" dirty="0"/>
            </a:br>
            <a:r>
              <a:rPr lang="fi-FI" sz="1600" b="1" dirty="0"/>
              <a:t>Hakijan nimi</a:t>
            </a:r>
            <a:r>
              <a:rPr lang="fi-FI" sz="1600" dirty="0"/>
              <a:t>:</a:t>
            </a:r>
            <a:br>
              <a:rPr lang="fi-FI" sz="1600" dirty="0"/>
            </a:br>
            <a:r>
              <a:rPr lang="fi-FI" sz="1600" b="1" dirty="0"/>
              <a:t>Yliopisto, tutkimuslaitos tai organisaatio</a:t>
            </a:r>
            <a:r>
              <a:rPr lang="fi-FI" sz="1600" dirty="0"/>
              <a:t>:</a:t>
            </a:r>
            <a:br>
              <a:rPr lang="fi-FI" sz="1600" dirty="0"/>
            </a:br>
            <a:r>
              <a:rPr lang="fi-FI" sz="1600" b="1" dirty="0"/>
              <a:t>Tutkimuksen/hankkeen aihe</a:t>
            </a:r>
            <a:r>
              <a:rPr lang="fi-FI" sz="1600" dirty="0"/>
              <a:t>:</a:t>
            </a:r>
            <a:br>
              <a:rPr lang="fi-FI" sz="1600" dirty="0"/>
            </a:br>
            <a:r>
              <a:rPr lang="fi-FI" sz="1600" b="1" dirty="0"/>
              <a:t>Apurahan käyttö </a:t>
            </a:r>
            <a:r>
              <a:rPr lang="fi-FI" sz="1600" dirty="0"/>
              <a:t>(jatko-opinnot, täydennysopinnot, matka-apuraha, kongressien järjestäminen, projektit, muut):</a:t>
            </a:r>
            <a:br>
              <a:rPr lang="fi-FI" sz="1600" dirty="0"/>
            </a:br>
            <a:r>
              <a:rPr lang="fi-FI" sz="1600" b="1" dirty="0"/>
              <a:t>Haettavan apurahan suuruus</a:t>
            </a:r>
            <a:r>
              <a:rPr lang="fi-FI" sz="1600" dirty="0"/>
              <a:t>: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B264B21-9639-4C91-8D6E-5B9964564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508" y="2296159"/>
            <a:ext cx="11294076" cy="4023043"/>
          </a:xfrm>
        </p:spPr>
        <p:txBody>
          <a:bodyPr>
            <a:normAutofit/>
          </a:bodyPr>
          <a:lstStyle/>
          <a:p>
            <a:r>
              <a:rPr lang="fi-FI" sz="1600" dirty="0"/>
              <a:t>Tutkimuksen/hankkeen kuvaus:</a:t>
            </a:r>
          </a:p>
          <a:p>
            <a:pPr marL="0" indent="0">
              <a:buNone/>
            </a:pPr>
            <a:endParaRPr lang="fi-FI" sz="1600" dirty="0"/>
          </a:p>
          <a:p>
            <a:r>
              <a:rPr lang="fi-FI" sz="1600" dirty="0"/>
              <a:t>Apurahan käyttötarkoitus:</a:t>
            </a:r>
          </a:p>
          <a:p>
            <a:endParaRPr lang="fi-FI" sz="1600" dirty="0"/>
          </a:p>
          <a:p>
            <a:r>
              <a:rPr lang="fi-FI" sz="1600" dirty="0"/>
              <a:t>Yhteistyötahot:</a:t>
            </a:r>
          </a:p>
          <a:p>
            <a:pPr marL="0" indent="0">
              <a:buNone/>
            </a:pPr>
            <a:endParaRPr lang="fi-FI" sz="1600" dirty="0"/>
          </a:p>
          <a:p>
            <a:r>
              <a:rPr lang="fi-FI" sz="1600" dirty="0"/>
              <a:t>Vaikuttavuus ja hyöty suomalaiselle elintarviketeollisuudelle:</a:t>
            </a:r>
          </a:p>
          <a:p>
            <a:pPr marL="0" indent="0">
              <a:buNone/>
            </a:pPr>
            <a:endParaRPr lang="fi-FI" sz="1600" dirty="0"/>
          </a:p>
          <a:p>
            <a:pPr marL="0" indent="0">
              <a:buNone/>
            </a:pPr>
            <a:endParaRPr lang="fi-FI" sz="1600" dirty="0"/>
          </a:p>
          <a:p>
            <a:pPr marL="0" indent="0">
              <a:buNone/>
            </a:pPr>
            <a:endParaRPr lang="fi-FI" sz="1600" dirty="0"/>
          </a:p>
          <a:p>
            <a:pPr marL="0" indent="0">
              <a:buNone/>
            </a:pPr>
            <a:endParaRPr lang="fi-FI" sz="1600" dirty="0"/>
          </a:p>
          <a:p>
            <a:pPr marL="0" indent="0">
              <a:buNone/>
            </a:pPr>
            <a:endParaRPr lang="fi-FI" sz="1600" dirty="0"/>
          </a:p>
          <a:p>
            <a:pPr marL="0" indent="0">
              <a:buNone/>
            </a:pPr>
            <a:endParaRPr lang="fi-FI" sz="1600" dirty="0"/>
          </a:p>
          <a:p>
            <a:pPr marL="0" indent="0">
              <a:buNone/>
            </a:pPr>
            <a:endParaRPr lang="fi-FI" sz="1600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78EF02F-1C01-41CE-9917-511255473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416" y="401172"/>
            <a:ext cx="3302824" cy="98890"/>
          </a:xfrm>
        </p:spPr>
        <p:txBody>
          <a:bodyPr/>
          <a:lstStyle/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en-GB" sz="1600" i="1" dirty="0" err="1">
                <a:solidFill>
                  <a:srgbClr val="00389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Elintarvikkeiden</a:t>
            </a:r>
            <a:r>
              <a:rPr lang="en-GB" sz="1600" i="1" dirty="0">
                <a:solidFill>
                  <a:srgbClr val="00389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i="1" dirty="0" err="1">
                <a:solidFill>
                  <a:srgbClr val="00389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Tutkimussäätiö</a:t>
            </a: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endParaRPr lang="en-US" sz="160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en-GB" sz="1600" i="1" dirty="0">
                <a:solidFill>
                  <a:srgbClr val="00389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Finnish Food Research Foundation</a:t>
            </a:r>
            <a:endParaRPr lang="en-US" sz="160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67913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1AEB01D7B16F24E89597B4204040A78" ma:contentTypeVersion="4" ma:contentTypeDescription="Luo uusi asiakirja." ma:contentTypeScope="" ma:versionID="127968a6e3691a5f0921ea6415b61e20">
  <xsd:schema xmlns:xsd="http://www.w3.org/2001/XMLSchema" xmlns:xs="http://www.w3.org/2001/XMLSchema" xmlns:p="http://schemas.microsoft.com/office/2006/metadata/properties" xmlns:ns2="a56b8c8d-d789-407b-a76d-c32a027e01d2" targetNamespace="http://schemas.microsoft.com/office/2006/metadata/properties" ma:root="true" ma:fieldsID="7cf53ed0804c717fb6cee95cacd63de9" ns2:_="">
    <xsd:import namespace="a56b8c8d-d789-407b-a76d-c32a027e01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6b8c8d-d789-407b-a76d-c32a027e01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28FA85E-023B-4AF3-8380-0EDA0F242F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6b8c8d-d789-407b-a76d-c32a027e01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51DF74-1493-4FFC-BC30-894FBEECC8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F026B0-C450-40F8-8418-87DC11D2FE01}">
  <ds:schemaRefs>
    <ds:schemaRef ds:uri="http://schemas.microsoft.com/office/2006/metadata/properties"/>
    <ds:schemaRef ds:uri="http://schemas.microsoft.com/office/infopath/2007/PartnerControls"/>
    <ds:schemaRef ds:uri="8d09182e-afb0-4fbb-8264-75714abf13cf"/>
    <ds:schemaRef ds:uri="ed15fb3d-992d-49bc-b42b-19215a6b2477"/>
  </ds:schemaRefs>
</ds:datastoreItem>
</file>

<file path=docMetadata/LabelInfo.xml><?xml version="1.0" encoding="utf-8"?>
<clbl:labelList xmlns:clbl="http://schemas.microsoft.com/office/2020/mipLabelMetadata">
  <clbl:label id="{1e4914d0-e1ba-449d-926f-3800f451d3ec}" enabled="1" method="Privileged" siteId="{677335a0-0822-4298-b464-21528327d154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64</Words>
  <Application>Microsoft Office PowerPoint</Application>
  <PresentationFormat>Laajakuva</PresentationFormat>
  <Paragraphs>15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Office-teema</vt:lpstr>
      <vt:lpstr>Apurahahakemus 2025 Hakijan nimi: Yliopisto, tutkimuslaitos tai organisaatio: Tutkimuksen/hankkeen aihe: Apurahan käyttö (jatko-opinnot, täydennysopinnot, matka-apuraha, kongressien järjestäminen, projektit, muut): Haettavan apurahan suuruus: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Marleena Tanhuanpaa</dc:creator>
  <cp:lastModifiedBy>Marleena Tanhuanpaa</cp:lastModifiedBy>
  <cp:revision>5</cp:revision>
  <dcterms:created xsi:type="dcterms:W3CDTF">2018-12-17T08:01:56Z</dcterms:created>
  <dcterms:modified xsi:type="dcterms:W3CDTF">2025-01-02T10:30:41Z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0x01010011AEB01D7B16F24E89597B4204040A78</vt:lpwstr>
  </property>
  <property fmtid="{D5CDD505-2E9C-101B-9397-08002B2CF9AE}" pid="3" name="MediaServiceImageTags">
    <vt:lpwstr/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xd_Signature">
    <vt:bool>false</vt:bool>
  </property>
</Properties>
</file>